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34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5387-63C3-7049-9425-579F7D7DE38A}" type="datetimeFigureOut">
              <a:rPr lang="en-US" smtClean="0"/>
              <a:t>7/5/22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0003-8F49-4046-B9E6-965C87BDE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 photo, right-click in the </a:t>
            </a:r>
            <a:r>
              <a:rPr lang="en-US" dirty="0" err="1"/>
              <a:t>centre</a:t>
            </a:r>
            <a:r>
              <a:rPr lang="en-US" dirty="0"/>
              <a:t> of the image and select ‘change picture’, then upload the replacement photo.</a:t>
            </a:r>
          </a:p>
          <a:p>
            <a:r>
              <a:rPr lang="en-US" dirty="0"/>
              <a:t>Quote textbox is editable.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0003-8F49-4046-B9E6-965C87BDE4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8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9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2F1D7A01-EE8D-4044-97D4-7B2548D6F41B}" type="datetimeFigureOut">
              <a:rPr lang="en-US" smtClean="0"/>
              <a:t>7/5/22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C3C82945-9F2F-4749-B97A-F0948EF4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2EC27-33A1-35A3-A1CE-0FC0FD674B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95983"/>
            <a:ext cx="9601200" cy="13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9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8EEA5D-9DF9-0431-DCC1-C1BCE115190D}"/>
              </a:ext>
            </a:extLst>
          </p:cNvPr>
          <p:cNvSpPr txBox="1"/>
          <p:nvPr/>
        </p:nvSpPr>
        <p:spPr>
          <a:xfrm>
            <a:off x="5277792" y="3979875"/>
            <a:ext cx="3699808" cy="293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a very simple test that can give a lot of peace of mind”. </a:t>
            </a:r>
          </a:p>
          <a:p>
            <a:endParaRPr lang="en-US" sz="103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Simone, Awabakal Country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84CD332-ED02-18DA-16E6-82E812EB3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99060"/>
            <a:ext cx="4885393" cy="5536788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EB97D359-D15B-6202-3C71-9E25700D3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2492"/>
            <a:ext cx="9601200" cy="34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51</Words>
  <Application>Microsoft Macintosh PowerPoint</Application>
  <PresentationFormat>A3 Paper (297x420 mm)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</dc:creator>
  <cp:lastModifiedBy>Office365</cp:lastModifiedBy>
  <cp:revision>4</cp:revision>
  <dcterms:created xsi:type="dcterms:W3CDTF">2022-07-05T07:55:08Z</dcterms:created>
  <dcterms:modified xsi:type="dcterms:W3CDTF">2022-07-05T08:07:27Z</dcterms:modified>
</cp:coreProperties>
</file>